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4" r:id="rId8"/>
    <p:sldId id="263" r:id="rId9"/>
    <p:sldId id="262" r:id="rId10"/>
    <p:sldId id="920" r:id="rId11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7EFE"/>
    <a:srgbClr val="33E2DE"/>
    <a:srgbClr val="94D952"/>
    <a:srgbClr val="98DE54"/>
    <a:srgbClr val="33E3DE"/>
    <a:srgbClr val="33E2DD"/>
    <a:srgbClr val="F24BBB"/>
    <a:srgbClr val="9FFFDF"/>
    <a:srgbClr val="FFC5D6"/>
    <a:srgbClr val="64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6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4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5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09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03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83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49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44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58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0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116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407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336BE-A8F3-4B09-9AEF-14087CEAF06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799CF-7C1A-42A9-947B-1CE872EEF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3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hyperlink" Target="https://www.facebook.com/groups/1494596211054977" TargetMode="External"/><Relationship Id="rId26" Type="http://schemas.openxmlformats.org/officeDocument/2006/relationships/hyperlink" Target="https://www.teacherspayteachers.com/Store/Educlips" TargetMode="External"/><Relationship Id="rId3" Type="http://schemas.openxmlformats.org/officeDocument/2006/relationships/tags" Target="../tags/tag3.xml"/><Relationship Id="rId21" Type="http://schemas.openxmlformats.org/officeDocument/2006/relationships/hyperlink" Target="https://www.teacherspayteachers.com/Product/School-Counseling-Curriculum-Map-Editable-FREEBIE-8406634" TargetMode="Externa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hyperlink" Target="https://www.facebook.com/CounselorCollab" TargetMode="External"/><Relationship Id="rId25" Type="http://schemas.openxmlformats.org/officeDocument/2006/relationships/image" Target="../media/image14.png"/><Relationship Id="rId2" Type="http://schemas.openxmlformats.org/officeDocument/2006/relationships/tags" Target="../tags/tag2.xml"/><Relationship Id="rId16" Type="http://schemas.openxmlformats.org/officeDocument/2006/relationships/hyperlink" Target="https://www.instagram.com/counselorcollab/" TargetMode="External"/><Relationship Id="rId20" Type="http://schemas.openxmlformats.org/officeDocument/2006/relationships/image" Target="../media/image11.png"/><Relationship Id="rId29" Type="http://schemas.openxmlformats.org/officeDocument/2006/relationships/image" Target="../media/image16.jp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3.png"/><Relationship Id="rId5" Type="http://schemas.openxmlformats.org/officeDocument/2006/relationships/tags" Target="../tags/tag5.xml"/><Relationship Id="rId15" Type="http://schemas.openxmlformats.org/officeDocument/2006/relationships/image" Target="../media/image10.PNG"/><Relationship Id="rId23" Type="http://schemas.openxmlformats.org/officeDocument/2006/relationships/image" Target="../media/image12.png"/><Relationship Id="rId28" Type="http://schemas.openxmlformats.org/officeDocument/2006/relationships/hyperlink" Target="https://www.teacherspayteachers.com/Store/Kaitlynn-Albani" TargetMode="External"/><Relationship Id="rId10" Type="http://schemas.openxmlformats.org/officeDocument/2006/relationships/tags" Target="../tags/tag10.xml"/><Relationship Id="rId19" Type="http://schemas.openxmlformats.org/officeDocument/2006/relationships/hyperlink" Target="https://www.teacherspayteachers.com/Store/A-Primary-Kind-Of-Life" TargetMode="External"/><Relationship Id="rId31" Type="http://schemas.openxmlformats.org/officeDocument/2006/relationships/image" Target="../media/image17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dropbox.com/s/85kfrmjz7zg5sh6/Counselor%20Collab%20ASCA%20and%20CASEL%20Standards.pdf?dl=1" TargetMode="External"/><Relationship Id="rId27" Type="http://schemas.openxmlformats.org/officeDocument/2006/relationships/image" Target="../media/image15.png"/><Relationship Id="rId30" Type="http://schemas.openxmlformats.org/officeDocument/2006/relationships/hyperlink" Target="https://www.teacherspayteachers.com/Store/Creating4-The-Classro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283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93">
            <a:hlinkClick r:id="rId16"/>
            <a:extLst>
              <a:ext uri="{FF2B5EF4-FFF2-40B4-BE49-F238E27FC236}">
                <a16:creationId xmlns:a16="http://schemas.microsoft.com/office/drawing/2014/main" id="{A5C259B7-EC46-4F23-AFD8-9442B07C002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88800" y="3307113"/>
            <a:ext cx="3583554" cy="3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618"/>
              </a:spcAft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Counselor Collab on Instagram</a:t>
            </a:r>
          </a:p>
        </p:txBody>
      </p:sp>
      <p:sp>
        <p:nvSpPr>
          <p:cNvPr id="95" name="Rectangle 94">
            <a:hlinkClick r:id="rId17"/>
            <a:extLst>
              <a:ext uri="{FF2B5EF4-FFF2-40B4-BE49-F238E27FC236}">
                <a16:creationId xmlns:a16="http://schemas.microsoft.com/office/drawing/2014/main" id="{4EB697F3-F951-429D-8509-9B4CED21AEB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58778" y="3600053"/>
            <a:ext cx="3583554" cy="3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618"/>
              </a:spcAft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Counselor Collab on Facebook</a:t>
            </a:r>
          </a:p>
        </p:txBody>
      </p:sp>
      <p:sp>
        <p:nvSpPr>
          <p:cNvPr id="96" name="Rectangle 95">
            <a:hlinkClick r:id="rId18"/>
            <a:extLst>
              <a:ext uri="{FF2B5EF4-FFF2-40B4-BE49-F238E27FC236}">
                <a16:creationId xmlns:a16="http://schemas.microsoft.com/office/drawing/2014/main" id="{6B5CB000-8AFC-4901-AEBE-AA838ED013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81129" y="3895483"/>
            <a:ext cx="5029088" cy="3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618"/>
              </a:spcAft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Counselor Collab Members-Only Facebook Group</a:t>
            </a:r>
          </a:p>
        </p:txBody>
      </p:sp>
      <p:pic>
        <p:nvPicPr>
          <p:cNvPr id="4" name="Picture 3">
            <a:hlinkClick r:id="rId19"/>
            <a:extLst>
              <a:ext uri="{FF2B5EF4-FFF2-40B4-BE49-F238E27FC236}">
                <a16:creationId xmlns:a16="http://schemas.microsoft.com/office/drawing/2014/main" id="{F1A9AD22-E5A3-6D81-8AA6-85786B44C04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90" y="5653558"/>
            <a:ext cx="616752" cy="704445"/>
          </a:xfrm>
          <a:prstGeom prst="rect">
            <a:avLst/>
          </a:prstGeom>
        </p:spPr>
      </p:pic>
      <p:sp>
        <p:nvSpPr>
          <p:cNvPr id="55" name="Rectangle 54">
            <a:hlinkClick r:id="rId16"/>
            <a:extLst>
              <a:ext uri="{FF2B5EF4-FFF2-40B4-BE49-F238E27FC236}">
                <a16:creationId xmlns:a16="http://schemas.microsoft.com/office/drawing/2014/main" id="{949B1B7F-9529-44C4-B30C-D24BB809CB7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0995" y="1581338"/>
            <a:ext cx="2538454" cy="672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18"/>
              </a:spcAft>
            </a:pP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Check out our </a:t>
            </a: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  <a:hlinkClick r:id="rId21"/>
              </a:rPr>
              <a:t>Curriculum Map</a:t>
            </a:r>
            <a:endParaRPr lang="en-US" sz="1750" dirty="0">
              <a:latin typeface="APLPapaTroll" panose="02000603000000000000" pitchFamily="2" charset="0"/>
              <a:ea typeface="APLPapaTroll" panose="02000603000000000000" pitchFamily="2" charset="0"/>
              <a:cs typeface="Lucida Grande"/>
            </a:endParaRPr>
          </a:p>
        </p:txBody>
      </p:sp>
      <p:sp>
        <p:nvSpPr>
          <p:cNvPr id="45" name="Rectangle 44">
            <a:hlinkClick r:id="rId16"/>
            <a:extLst>
              <a:ext uri="{FF2B5EF4-FFF2-40B4-BE49-F238E27FC236}">
                <a16:creationId xmlns:a16="http://schemas.microsoft.com/office/drawing/2014/main" id="{ADA64118-AE7A-4B31-A07F-3A181D45957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053183" y="1442245"/>
            <a:ext cx="2584771" cy="65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18"/>
              </a:spcAft>
            </a:pP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Check out our </a:t>
            </a:r>
            <a:r>
              <a:rPr lang="en-US" sz="175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  <a:hlinkClick r:id="rId22"/>
              </a:rPr>
              <a:t>ASCA Mindsets &amp; Standards.</a:t>
            </a:r>
            <a:endParaRPr lang="en-US" sz="1750" dirty="0">
              <a:latin typeface="APLPapaTroll" panose="02000603000000000000" pitchFamily="2" charset="0"/>
              <a:ea typeface="APLPapaTroll" panose="02000603000000000000" pitchFamily="2" charset="0"/>
              <a:cs typeface="Lucida Grande"/>
            </a:endParaRPr>
          </a:p>
        </p:txBody>
      </p:sp>
      <p:sp>
        <p:nvSpPr>
          <p:cNvPr id="50" name="Rectangle 49">
            <a:hlinkClick r:id="rId16"/>
            <a:extLst>
              <a:ext uri="{FF2B5EF4-FFF2-40B4-BE49-F238E27FC236}">
                <a16:creationId xmlns:a16="http://schemas.microsoft.com/office/drawing/2014/main" id="{6987AC82-59CA-4F30-9EF8-7E02EF29F72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864576" y="2591297"/>
            <a:ext cx="4367347" cy="476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18"/>
              </a:spcAft>
            </a:pPr>
            <a:r>
              <a:rPr lang="en-US" sz="1200" dirty="0">
                <a:latin typeface="APLPapaTroll" panose="02000603000000000000" pitchFamily="2" charset="0"/>
                <a:ea typeface="APLPapaTroll" panose="02000603000000000000" pitchFamily="2" charset="0"/>
                <a:cs typeface="Lucida Grande"/>
              </a:rPr>
              <a:t>Not ready to join? We still want to support you, follow us to get tips, ideas, and positive vibes by clicking on the hearts below.</a:t>
            </a:r>
          </a:p>
        </p:txBody>
      </p:sp>
      <p:pic>
        <p:nvPicPr>
          <p:cNvPr id="15" name="Picture 14">
            <a:hlinkClick r:id="rId16"/>
            <a:extLst>
              <a:ext uri="{FF2B5EF4-FFF2-40B4-BE49-F238E27FC236}">
                <a16:creationId xmlns:a16="http://schemas.microsoft.com/office/drawing/2014/main" id="{31154236-0746-474E-82AD-DDFEE4F0258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692" y="3317664"/>
            <a:ext cx="359695" cy="298730"/>
          </a:xfrm>
          <a:prstGeom prst="rect">
            <a:avLst/>
          </a:prstGeom>
        </p:spPr>
      </p:pic>
      <p:pic>
        <p:nvPicPr>
          <p:cNvPr id="19" name="Picture 18">
            <a:hlinkClick r:id="rId17"/>
            <a:extLst>
              <a:ext uri="{FF2B5EF4-FFF2-40B4-BE49-F238E27FC236}">
                <a16:creationId xmlns:a16="http://schemas.microsoft.com/office/drawing/2014/main" id="{BB78356A-B7FF-4168-86E5-4438D8E36CD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38" y="3651320"/>
            <a:ext cx="359695" cy="298730"/>
          </a:xfrm>
          <a:prstGeom prst="rect">
            <a:avLst/>
          </a:prstGeom>
        </p:spPr>
      </p:pic>
      <p:pic>
        <p:nvPicPr>
          <p:cNvPr id="57" name="Picture 56">
            <a:hlinkClick r:id="rId18"/>
            <a:extLst>
              <a:ext uri="{FF2B5EF4-FFF2-40B4-BE49-F238E27FC236}">
                <a16:creationId xmlns:a16="http://schemas.microsoft.com/office/drawing/2014/main" id="{0408BC9C-B3C0-4AE6-AAC1-2902A84C4D1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3421" y="3936478"/>
            <a:ext cx="359695" cy="298730"/>
          </a:xfrm>
          <a:prstGeom prst="rect">
            <a:avLst/>
          </a:prstGeom>
        </p:spPr>
      </p:pic>
      <p:pic>
        <p:nvPicPr>
          <p:cNvPr id="62" name="Picture 61">
            <a:hlinkClick r:id="rId26"/>
            <a:extLst>
              <a:ext uri="{FF2B5EF4-FFF2-40B4-BE49-F238E27FC236}">
                <a16:creationId xmlns:a16="http://schemas.microsoft.com/office/drawing/2014/main" id="{1A3E4282-0523-46A8-B903-B613370F5B7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90" y="5702392"/>
            <a:ext cx="649909" cy="650818"/>
          </a:xfrm>
          <a:prstGeom prst="rect">
            <a:avLst/>
          </a:prstGeom>
        </p:spPr>
      </p:pic>
      <p:pic>
        <p:nvPicPr>
          <p:cNvPr id="63" name="Picture 62" descr="A picture containing text, newspaper, book&#10;&#10;Description generated with very high confidence">
            <a:hlinkClick r:id="rId28"/>
            <a:extLst>
              <a:ext uri="{FF2B5EF4-FFF2-40B4-BE49-F238E27FC236}">
                <a16:creationId xmlns:a16="http://schemas.microsoft.com/office/drawing/2014/main" id="{6B6EAC8F-F38B-49D7-9B4E-317149A12D1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29"/>
          <a:srcRect t="10464" b="16808"/>
          <a:stretch/>
        </p:blipFill>
        <p:spPr>
          <a:xfrm>
            <a:off x="939888" y="5757159"/>
            <a:ext cx="756601" cy="550257"/>
          </a:xfrm>
          <a:prstGeom prst="rect">
            <a:avLst/>
          </a:prstGeom>
        </p:spPr>
      </p:pic>
      <p:pic>
        <p:nvPicPr>
          <p:cNvPr id="64" name="Picture 63">
            <a:hlinkClick r:id="rId30"/>
            <a:extLst>
              <a:ext uri="{FF2B5EF4-FFF2-40B4-BE49-F238E27FC236}">
                <a16:creationId xmlns:a16="http://schemas.microsoft.com/office/drawing/2014/main" id="{3BC012A5-A6E7-42F2-92F2-D3E303809D6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2470407" y="5747296"/>
            <a:ext cx="668783" cy="65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93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96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581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087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191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285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258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801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289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4362</TotalTime>
  <Words>56</Words>
  <Application>Microsoft Office PowerPoint</Application>
  <PresentationFormat>Custom</PresentationFormat>
  <Paragraphs>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APLPapaTroll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39</cp:revision>
  <dcterms:created xsi:type="dcterms:W3CDTF">2023-01-06T18:43:22Z</dcterms:created>
  <dcterms:modified xsi:type="dcterms:W3CDTF">2023-01-10T20:41:24Z</dcterms:modified>
</cp:coreProperties>
</file>